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5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6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8BA6-CFE1-4C0A-A2A0-C8C76BE5C17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DCCFE-F873-465E-9D23-D5852D06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ta.org/~/media/Corporate/Files/AboutOT/consumers/Adults/Stroke/Stroke%20Tip%20Sheet.pdf" TargetMode="External"/><Relationship Id="rId2" Type="http://schemas.openxmlformats.org/officeDocument/2006/relationships/hyperlink" Target="https://youtu.be/nuDSPW2WGn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www.aota.org/-/media/Corporate/Files/AboutOT/Professionals/WhatIsOT/RDP/Facts/Hand%20Therapy%20fact%20shee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ota.org/~/media/Corporate/Files/AboutOT/Professionals/WhatIsOT/RDP/Facts/Wheeled-Mobility-fact-shee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imeo.com/2306065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ta.org/-/media/Corporate/Files/AboutOT/Professionals/WhatIsOT/RDP/Facts/Hand%20Therapy%20fact%20sheet.pdf" TargetMode="External"/><Relationship Id="rId2" Type="http://schemas.openxmlformats.org/officeDocument/2006/relationships/hyperlink" Target="https://www.aota.org/~/media/Corporate/Files/AboutOT/consumers/Adults/Stroke/Stroke%20Tip%20She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UMMC Occupational Therapy Department</a:t>
            </a:r>
            <a:br>
              <a:rPr lang="en-US" dirty="0" smtClean="0"/>
            </a:br>
            <a:r>
              <a:rPr lang="en-US" dirty="0" smtClean="0"/>
              <a:t> Virtual Simulation- Module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85009"/>
          </a:xfrm>
        </p:spPr>
        <p:txBody>
          <a:bodyPr/>
          <a:lstStyle/>
          <a:p>
            <a:r>
              <a:rPr lang="en-US" dirty="0" smtClean="0"/>
              <a:t>Occupational Therapy with Adults </a:t>
            </a:r>
          </a:p>
          <a:p>
            <a:r>
              <a:rPr lang="en-US" dirty="0" smtClean="0"/>
              <a:t>4 hours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After reviewing this module, please complete the corresponding section in the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Virtual Observation Reflection packet.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952" y="3955821"/>
            <a:ext cx="270321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Fact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2600076"/>
            <a:ext cx="7005099" cy="3824577"/>
          </a:xfrm>
        </p:spPr>
        <p:txBody>
          <a:bodyPr>
            <a:normAutofit/>
          </a:bodyPr>
          <a:lstStyle/>
          <a:p>
            <a:r>
              <a:rPr lang="en-US" b="1" dirty="0" smtClean="0"/>
              <a:t>Watch: </a:t>
            </a:r>
            <a:r>
              <a:rPr lang="en-US" dirty="0" smtClean="0">
                <a:hlinkClick r:id="rId2"/>
              </a:rPr>
              <a:t>Falls </a:t>
            </a:r>
            <a:r>
              <a:rPr lang="en-US" dirty="0" smtClean="0">
                <a:hlinkClick r:id="rId2"/>
              </a:rPr>
              <a:t>Prevention for Elderly </a:t>
            </a:r>
            <a:r>
              <a:rPr lang="en-US" dirty="0" smtClean="0"/>
              <a:t> </a:t>
            </a:r>
            <a:r>
              <a:rPr lang="en-US" dirty="0" smtClean="0"/>
              <a:t>Video </a:t>
            </a:r>
          </a:p>
          <a:p>
            <a:endParaRPr lang="en-US" dirty="0" smtClean="0"/>
          </a:p>
          <a:p>
            <a:r>
              <a:rPr lang="en-US" b="1" dirty="0" smtClean="0"/>
              <a:t>Read:  </a:t>
            </a:r>
            <a:r>
              <a:rPr lang="en-US" dirty="0" smtClean="0">
                <a:hlinkClick r:id="rId3"/>
              </a:rPr>
              <a:t>Clients with Stroke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Read:   </a:t>
            </a:r>
            <a:r>
              <a:rPr lang="en-US" dirty="0" smtClean="0">
                <a:hlinkClick r:id="rId4"/>
              </a:rPr>
              <a:t>OT and Hand Rehabilitation </a:t>
            </a:r>
            <a:endParaRPr lang="en-US" dirty="0" smtClean="0"/>
          </a:p>
        </p:txBody>
      </p:sp>
      <p:pic>
        <p:nvPicPr>
          <p:cNvPr id="8" name="Picture 7" descr="Occupational therapy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4" y="3408769"/>
            <a:ext cx="3108960" cy="35556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Dementia Australia LIBRARY NEWS: October 20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57" y="171108"/>
            <a:ext cx="4206240" cy="28001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</a:t>
            </a:r>
            <a:r>
              <a:rPr lang="en-US" b="1" dirty="0"/>
              <a:t>Watch</a:t>
            </a:r>
            <a:r>
              <a:rPr lang="en-US" dirty="0"/>
              <a:t> The Upside, available </a:t>
            </a:r>
            <a:r>
              <a:rPr lang="en-US" dirty="0" smtClean="0"/>
              <a:t>to stream online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Read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Fact </a:t>
            </a:r>
            <a:r>
              <a:rPr lang="en-US" dirty="0" smtClean="0">
                <a:hlinkClick r:id="rId2"/>
              </a:rPr>
              <a:t>Sheet: Seating </a:t>
            </a:r>
            <a:r>
              <a:rPr lang="en-US" dirty="0">
                <a:hlinkClick r:id="rId2"/>
              </a:rPr>
              <a:t>and Wheeled </a:t>
            </a:r>
            <a:r>
              <a:rPr lang="en-US" dirty="0" smtClean="0">
                <a:hlinkClick r:id="rId2"/>
              </a:rPr>
              <a:t>Mobility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="1" dirty="0"/>
              <a:t>. Complete Assignment</a:t>
            </a:r>
            <a:r>
              <a:rPr lang="en-US" dirty="0" smtClean="0"/>
              <a:t>: Write </a:t>
            </a:r>
            <a:r>
              <a:rPr lang="en-US" dirty="0"/>
              <a:t>a 2-page reflection about The Upside. Include a brief summary of the characters and a discussion of the relationship between the two men. How was the relationship helpful? How was it hurtful? How was it beneficial to </a:t>
            </a:r>
            <a:r>
              <a:rPr lang="en-US" dirty="0" smtClean="0"/>
              <a:t>both?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749" y="261758"/>
            <a:ext cx="256032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Amyotrophic Lateral </a:t>
            </a:r>
            <a:r>
              <a:rPr lang="en-US" dirty="0"/>
              <a:t>Sclerosis (ALS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Case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34" y="1690688"/>
            <a:ext cx="7291346" cy="49406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Watch “</a:t>
            </a:r>
            <a:r>
              <a:rPr lang="en-US" dirty="0"/>
              <a:t>Mr. Connelly has ALS”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vimeo.com/230606513</a:t>
            </a:r>
            <a:r>
              <a:rPr lang="en-US" dirty="0" smtClean="0"/>
              <a:t> 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Answer </a:t>
            </a:r>
            <a:r>
              <a:rPr lang="en-US" dirty="0"/>
              <a:t>the following questions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1.What </a:t>
            </a:r>
            <a:r>
              <a:rPr lang="en-US" dirty="0"/>
              <a:t>is ALS (amyotrophic lateral sclerosis)? What is it caused by? What age group does it effect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2.What </a:t>
            </a:r>
            <a:r>
              <a:rPr lang="en-US" dirty="0"/>
              <a:t>daily activities were affected? (Circle all that apply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Speech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Driving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Socializing</a:t>
            </a:r>
          </a:p>
          <a:p>
            <a:pPr marL="0" indent="0">
              <a:buNone/>
            </a:pPr>
            <a:r>
              <a:rPr lang="en-US" dirty="0" smtClean="0"/>
              <a:t>3.How </a:t>
            </a:r>
            <a:r>
              <a:rPr lang="en-US" dirty="0"/>
              <a:t>did the disease process effect the family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4.Name </a:t>
            </a:r>
            <a:r>
              <a:rPr lang="en-US" dirty="0"/>
              <a:t>two ways that Mr. Connelly was able to communicate with others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5.How </a:t>
            </a:r>
            <a:r>
              <a:rPr lang="en-US" dirty="0"/>
              <a:t>did Mr. Connelly make you feel?</a:t>
            </a:r>
          </a:p>
        </p:txBody>
      </p:sp>
      <p:pic>
        <p:nvPicPr>
          <p:cNvPr id="6" name="Picture 5" descr="Steve Gleason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90" y="1766051"/>
            <a:ext cx="3517392" cy="42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American Occupational Therapy Association (2013). Recovering from stroke [Fact sheet]. Retrieved from: </a:t>
            </a:r>
            <a:r>
              <a:rPr lang="en-US" dirty="0">
                <a:hlinkClick r:id="rId2"/>
              </a:rPr>
              <a:t>https://www.aota.org/~/</a:t>
            </a:r>
            <a:r>
              <a:rPr lang="en-US" dirty="0" smtClean="0">
                <a:hlinkClick r:id="rId2"/>
              </a:rPr>
              <a:t>media/Corporate/Files/AboutOT/consumers/Adults/Stroke/Stroke%20Tip%20Sheet</a:t>
            </a:r>
            <a:endParaRPr lang="en-US" dirty="0" smtClean="0"/>
          </a:p>
          <a:p>
            <a:r>
              <a:rPr lang="en-US" dirty="0" err="1" smtClean="0"/>
              <a:t>Amini</a:t>
            </a:r>
            <a:r>
              <a:rPr lang="en-US" dirty="0"/>
              <a:t>, D. (2016). Occupational therapy’s role with rehabilitation of the hand [Fact sheet]. American Occupational Therapy Association. Retrieved from: </a:t>
            </a:r>
            <a:r>
              <a:rPr lang="en-US" dirty="0">
                <a:hlinkClick r:id="rId3"/>
              </a:rPr>
              <a:t>https://www.aota.org/-/</a:t>
            </a:r>
            <a:r>
              <a:rPr lang="en-US" dirty="0" smtClean="0">
                <a:hlinkClick r:id="rId3"/>
              </a:rPr>
              <a:t>media/Corporate/Files/AboutOT/Professionals/WhatIsOT/RDP/Facts/Hand%20Therapy%20fact%20sheet.pdf</a:t>
            </a:r>
            <a:endParaRPr lang="en-US" dirty="0" smtClean="0"/>
          </a:p>
          <a:p>
            <a:r>
              <a:rPr lang="en-US" dirty="0" smtClean="0"/>
              <a:t>Burger</a:t>
            </a:r>
            <a:r>
              <a:rPr lang="en-US" dirty="0"/>
              <a:t>, N. (Director). (2017). The upside [Film]. Escape Artists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Habib</a:t>
            </a:r>
            <a:r>
              <a:rPr lang="en-US" dirty="0"/>
              <a:t>, D. (Director). (2017). Mr. Connelly has ALS. Institute on Disability University of New Hampshire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Trudeau</a:t>
            </a:r>
            <a:r>
              <a:rPr lang="en-US" dirty="0"/>
              <a:t>, S. (N.D.). How to Prevent Falls in the Home: Tips from AOTA and the National Council on Aging [video]. American Occupational Therapy Association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94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351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UMMC Occupational Therapy Department  Virtual Simulation- Module 3</vt:lpstr>
      <vt:lpstr>Review Fact Sheets</vt:lpstr>
      <vt:lpstr>Spinal Cord Injury</vt:lpstr>
      <vt:lpstr>Amyotrophic Lateral Sclerosis (ALS): A Case Study</vt:lpstr>
      <vt:lpstr>References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UMMC Occupational Therapy Department  Virtual Simulation- Module 3</dc:title>
  <dc:creator>Tonia Taylor</dc:creator>
  <cp:lastModifiedBy>Tonia Taylor</cp:lastModifiedBy>
  <cp:revision>12</cp:revision>
  <dcterms:created xsi:type="dcterms:W3CDTF">2020-06-26T17:26:18Z</dcterms:created>
  <dcterms:modified xsi:type="dcterms:W3CDTF">2020-06-30T15:39:18Z</dcterms:modified>
</cp:coreProperties>
</file>